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3" r:id="rId2"/>
    <p:sldId id="477" r:id="rId3"/>
    <p:sldId id="472" r:id="rId4"/>
    <p:sldId id="473" r:id="rId5"/>
    <p:sldId id="474" r:id="rId6"/>
    <p:sldId id="475" r:id="rId7"/>
    <p:sldId id="476" r:id="rId8"/>
    <p:sldId id="478" r:id="rId9"/>
    <p:sldId id="4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2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3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9d41fd0d-1bd6-4a8e-9932-5c55eb13cc9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3592"/>
            <a:ext cx="5915459" cy="41847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5</a:t>
            </a:r>
            <a:r>
              <a:rPr lang="en-US" sz="2800" dirty="0"/>
              <a:t>: </a:t>
            </a:r>
            <a:r>
              <a:rPr lang="hr-HR" sz="2800" dirty="0" err="1"/>
              <a:t>Culture</a:t>
            </a:r>
            <a:r>
              <a:rPr lang="hr-HR" sz="2800" dirty="0"/>
              <a:t> spot 5</a:t>
            </a:r>
            <a:br>
              <a:rPr lang="hr-HR" sz="2800" dirty="0"/>
            </a:br>
            <a:br>
              <a:rPr lang="en-US" sz="2800" dirty="0"/>
            </a:br>
            <a:br>
              <a:rPr lang="en-US" sz="2800" dirty="0"/>
            </a:br>
            <a:r>
              <a:rPr lang="hr-HR" dirty="0"/>
              <a:t>Street </a:t>
            </a:r>
            <a:r>
              <a:rPr lang="hr-HR" dirty="0" err="1"/>
              <a:t>festivals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UK</a:t>
            </a:r>
            <a:br>
              <a:rPr lang="hr-HR" dirty="0"/>
            </a:br>
            <a:br>
              <a:rPr lang="hr-HR" sz="2000" dirty="0"/>
            </a:br>
            <a:endParaRPr lang="hr-HR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136" y="1329911"/>
            <a:ext cx="4083323" cy="533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96E169A-E6AB-411A-B96D-7547ECC55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310" y="0"/>
            <a:ext cx="8513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B351EED-DE63-4F25-7CDA-989ED64FE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216"/>
            <a:ext cx="12192000" cy="60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6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BF9F977-3753-77CD-9FCD-205B9CE34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610" y="0"/>
            <a:ext cx="10160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0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1067F9D-6847-92CC-D60F-D6669929B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8596"/>
            <a:ext cx="12192000" cy="3700807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3F459B50-8708-0492-2BB8-3C990D3D1926}"/>
              </a:ext>
            </a:extLst>
          </p:cNvPr>
          <p:cNvSpPr txBox="1"/>
          <p:nvPr/>
        </p:nvSpPr>
        <p:spPr>
          <a:xfrm>
            <a:off x="7929563" y="2129903"/>
            <a:ext cx="2653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 </a:t>
            </a:r>
            <a:r>
              <a:rPr lang="hr-HR" sz="3600" dirty="0" err="1">
                <a:solidFill>
                  <a:srgbClr val="92D050"/>
                </a:solidFill>
              </a:rPr>
              <a:t>Pancake</a:t>
            </a:r>
            <a:r>
              <a:rPr lang="hr-HR" sz="3600" dirty="0">
                <a:solidFill>
                  <a:srgbClr val="92D050"/>
                </a:solidFill>
              </a:rPr>
              <a:t> </a:t>
            </a:r>
            <a:r>
              <a:rPr lang="hr-HR" sz="3600" dirty="0" err="1">
                <a:solidFill>
                  <a:srgbClr val="92D050"/>
                </a:solidFill>
              </a:rPr>
              <a:t>day</a:t>
            </a:r>
            <a:endParaRPr lang="hr-HR" dirty="0">
              <a:solidFill>
                <a:srgbClr val="92D050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E6E319E-F718-3FE9-1244-770C76D444C8}"/>
              </a:ext>
            </a:extLst>
          </p:cNvPr>
          <p:cNvSpPr txBox="1"/>
          <p:nvPr/>
        </p:nvSpPr>
        <p:spPr>
          <a:xfrm>
            <a:off x="7929563" y="2652636"/>
            <a:ext cx="4014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 </a:t>
            </a:r>
            <a:r>
              <a:rPr lang="hr-HR" sz="3600" dirty="0" err="1">
                <a:solidFill>
                  <a:srgbClr val="92D050"/>
                </a:solidFill>
              </a:rPr>
              <a:t>Notting</a:t>
            </a:r>
            <a:r>
              <a:rPr lang="hr-HR" sz="3600" dirty="0">
                <a:solidFill>
                  <a:srgbClr val="92D050"/>
                </a:solidFill>
              </a:rPr>
              <a:t> Hill Carnival</a:t>
            </a:r>
            <a:endParaRPr lang="hr-HR" dirty="0">
              <a:solidFill>
                <a:srgbClr val="92D05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937439F-AB99-4E8D-9A85-D780E5D20756}"/>
              </a:ext>
            </a:extLst>
          </p:cNvPr>
          <p:cNvSpPr txBox="1"/>
          <p:nvPr/>
        </p:nvSpPr>
        <p:spPr>
          <a:xfrm>
            <a:off x="7958139" y="3162985"/>
            <a:ext cx="4014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dirty="0">
                <a:solidFill>
                  <a:srgbClr val="92D050"/>
                </a:solidFill>
              </a:rPr>
              <a:t>St </a:t>
            </a:r>
            <a:r>
              <a:rPr lang="hr-HR" sz="3600" dirty="0" err="1">
                <a:solidFill>
                  <a:srgbClr val="92D050"/>
                </a:solidFill>
              </a:rPr>
              <a:t>Patrick’s</a:t>
            </a:r>
            <a:r>
              <a:rPr lang="hr-HR" sz="3600" dirty="0">
                <a:solidFill>
                  <a:srgbClr val="92D050"/>
                </a:solidFill>
              </a:rPr>
              <a:t> Day</a:t>
            </a:r>
            <a:endParaRPr lang="hr-HR" dirty="0">
              <a:solidFill>
                <a:srgbClr val="92D05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937D5F73-E4E9-BF10-E306-EEF931043440}"/>
              </a:ext>
            </a:extLst>
          </p:cNvPr>
          <p:cNvSpPr txBox="1"/>
          <p:nvPr/>
        </p:nvSpPr>
        <p:spPr>
          <a:xfrm>
            <a:off x="7958139" y="3644758"/>
            <a:ext cx="2653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 </a:t>
            </a:r>
            <a:r>
              <a:rPr lang="hr-HR" sz="3600" dirty="0" err="1">
                <a:solidFill>
                  <a:srgbClr val="92D050"/>
                </a:solidFill>
              </a:rPr>
              <a:t>Pancake</a:t>
            </a:r>
            <a:r>
              <a:rPr lang="hr-HR" sz="3600" dirty="0">
                <a:solidFill>
                  <a:srgbClr val="92D050"/>
                </a:solidFill>
              </a:rPr>
              <a:t> </a:t>
            </a:r>
            <a:r>
              <a:rPr lang="hr-HR" sz="3600" dirty="0" err="1">
                <a:solidFill>
                  <a:srgbClr val="92D050"/>
                </a:solidFill>
              </a:rPr>
              <a:t>day</a:t>
            </a:r>
            <a:endParaRPr lang="hr-HR" dirty="0">
              <a:solidFill>
                <a:srgbClr val="92D05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802D01E-1F09-A0C3-4F5E-524302446FE8}"/>
              </a:ext>
            </a:extLst>
          </p:cNvPr>
          <p:cNvSpPr txBox="1"/>
          <p:nvPr/>
        </p:nvSpPr>
        <p:spPr>
          <a:xfrm>
            <a:off x="8043867" y="4164042"/>
            <a:ext cx="4014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dirty="0">
                <a:solidFill>
                  <a:srgbClr val="92D050"/>
                </a:solidFill>
              </a:rPr>
              <a:t>St </a:t>
            </a:r>
            <a:r>
              <a:rPr lang="hr-HR" sz="3600" dirty="0" err="1">
                <a:solidFill>
                  <a:srgbClr val="92D050"/>
                </a:solidFill>
              </a:rPr>
              <a:t>Patrick’s</a:t>
            </a:r>
            <a:r>
              <a:rPr lang="hr-HR" sz="3600" dirty="0">
                <a:solidFill>
                  <a:srgbClr val="92D050"/>
                </a:solidFill>
              </a:rPr>
              <a:t> Day</a:t>
            </a:r>
            <a:endParaRPr lang="hr-HR" dirty="0">
              <a:solidFill>
                <a:srgbClr val="92D05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DA2AD54-93A5-15E6-6AA4-CE697A0B9B78}"/>
              </a:ext>
            </a:extLst>
          </p:cNvPr>
          <p:cNvSpPr txBox="1"/>
          <p:nvPr/>
        </p:nvSpPr>
        <p:spPr>
          <a:xfrm>
            <a:off x="8029579" y="4674391"/>
            <a:ext cx="4014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 </a:t>
            </a:r>
            <a:r>
              <a:rPr lang="hr-HR" sz="3600" dirty="0" err="1">
                <a:solidFill>
                  <a:srgbClr val="92D050"/>
                </a:solidFill>
              </a:rPr>
              <a:t>Notting</a:t>
            </a:r>
            <a:r>
              <a:rPr lang="hr-HR" sz="3600" dirty="0">
                <a:solidFill>
                  <a:srgbClr val="92D050"/>
                </a:solidFill>
              </a:rPr>
              <a:t> Hill Carnival</a:t>
            </a:r>
            <a:endParaRPr lang="hr-HR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9CD52BA-9037-BA5A-BF4C-901AD2567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1387"/>
            <a:ext cx="12192000" cy="483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2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590FF57-036F-405B-9A17-366441F30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48" y="0"/>
            <a:ext cx="7363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5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12DB421-6C09-1B14-F520-DF470697E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982"/>
            <a:ext cx="12192000" cy="606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048698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256436" y="2756761"/>
            <a:ext cx="11678381" cy="672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1"/>
              </a:spcBef>
              <a:buNone/>
              <a:tabLst>
                <a:tab pos="0" algn="l"/>
              </a:tabLst>
            </a:pPr>
            <a:r>
              <a:rPr lang="hr-HR" sz="2000" i="1" spc="-1" dirty="0">
                <a:solidFill>
                  <a:srgbClr val="000000"/>
                </a:solidFill>
              </a:rPr>
              <a:t>Otvori sljedeću poveznicu, te odaberi LEARN MORE!</a:t>
            </a:r>
            <a:endParaRPr lang="hr-HR" sz="2000" spc="-1" dirty="0">
              <a:latin typeface="Arial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6B2E987-D5C8-65F8-9E35-D3C758059E00}"/>
              </a:ext>
            </a:extLst>
          </p:cNvPr>
          <p:cNvSpPr txBox="1"/>
          <p:nvPr/>
        </p:nvSpPr>
        <p:spPr>
          <a:xfrm>
            <a:off x="3821512" y="3632610"/>
            <a:ext cx="3949094" cy="38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Culture spot 5 | Way to go 3 (e-sfera.hr)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58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Unit 5: Culture spot 5   Street festivals in the UK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Sanja Ivoš</cp:lastModifiedBy>
  <cp:revision>201</cp:revision>
  <dcterms:created xsi:type="dcterms:W3CDTF">2021-09-01T06:25:32Z</dcterms:created>
  <dcterms:modified xsi:type="dcterms:W3CDTF">2023-02-21T13:45:55Z</dcterms:modified>
</cp:coreProperties>
</file>